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0" r:id="rId7"/>
    <p:sldId id="261" r:id="rId8"/>
    <p:sldId id="264" r:id="rId9"/>
    <p:sldId id="259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1640"/>
            <a:ext cx="7772400" cy="1102519"/>
          </a:xfrm>
        </p:spPr>
        <p:txBody>
          <a:bodyPr/>
          <a:lstStyle/>
          <a:p>
            <a:r>
              <a:rPr lang="ru-RU" dirty="0">
                <a:latin typeface="Gotham Pro" pitchFamily="50" charset="0"/>
                <a:cs typeface="Gotham Pro" pitchFamily="50" charset="0"/>
              </a:rPr>
              <a:t>Название</a:t>
            </a:r>
            <a:r>
              <a:rPr lang="ru-RU" dirty="0"/>
              <a:t> проекта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-108012" y="2099094"/>
            <a:ext cx="9144000" cy="99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sz="2800" dirty="0">
                <a:solidFill>
                  <a:schemeClr val="tx1"/>
                </a:solidFill>
                <a:latin typeface="Gotham Pro" pitchFamily="50" charset="0"/>
                <a:cs typeface="Gotham Pro" pitchFamily="50" charset="0"/>
              </a:rPr>
              <a:t>Ключевая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фраза, характеризующая проект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75556"/>
            <a:ext cx="4104456" cy="75608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otham Pro" pitchFamily="50" charset="0"/>
                <a:cs typeface="Gotham Pro" pitchFamily="50" charset="0"/>
              </a:rPr>
              <a:t>Логотип</a:t>
            </a:r>
            <a:r>
              <a:rPr lang="ru-RU" dirty="0">
                <a:solidFill>
                  <a:schemeClr val="tx1"/>
                </a:solidFill>
              </a:rPr>
              <a:t> (если есть)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9C5186D-2D58-47D3-9429-750E28DB42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78B1D6-017D-4DF7-94B6-3B00E5997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31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857250"/>
          </a:xfrm>
        </p:spPr>
        <p:txBody>
          <a:bodyPr/>
          <a:lstStyle/>
          <a:p>
            <a:r>
              <a:rPr lang="ru-RU" dirty="0">
                <a:latin typeface="Gotham Pro" pitchFamily="50" charset="0"/>
                <a:cs typeface="Gotham Pro" pitchFamily="50" charset="0"/>
              </a:rPr>
              <a:t>Общая информация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3394472"/>
          </a:xfrm>
        </p:spPr>
        <p:txBody>
          <a:bodyPr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Краткое резюме проекта (5 предложений)</a:t>
            </a:r>
          </a:p>
          <a:p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BCE837-A391-48B9-A7A1-9F73D5AC79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5662124-076B-4910-A2C2-7D2ED90199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2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otham Pro" pitchFamily="50" charset="0"/>
                <a:cs typeface="Gotham Pro" pitchFamily="50" charset="0"/>
              </a:rPr>
              <a:t>Проблема и решение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Описание проблемы, на решение которой направлен проект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Как проект решает описанную проблему, и в чем заключается новизна подхода</a:t>
            </a:r>
          </a:p>
          <a:p>
            <a:pPr marL="0" indent="0">
              <a:buNone/>
            </a:pPr>
            <a:endParaRPr lang="ru-RU" dirty="0">
              <a:latin typeface="Gotham Pro" pitchFamily="50" charset="0"/>
              <a:cs typeface="Gotham Pro" pitchFamily="50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E44750-D2AE-4395-BA5C-274AF9D8D4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0CE6E0-F915-487A-AC08-8CD89E24A0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2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Цели и целевая аудитория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385" y="1419622"/>
            <a:ext cx="8507288" cy="3394472"/>
          </a:xfrm>
        </p:spPr>
        <p:txBody>
          <a:bodyPr>
            <a:normAutofit/>
          </a:bodyPr>
          <a:lstStyle/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Ключевые цели проекта и ориентировочный срок их достижения</a:t>
            </a:r>
          </a:p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 Целевая аудитория проекта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3AADFE-324F-4595-AAD6-1CA3A6C1A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9B8691-924B-49B8-AA35-4C06CDCFA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1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6E43F-39F3-4C4F-9361-94D806CE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Текущий статус разработки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EDC281-7B2A-4838-9979-324F3D00E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867D4BE-6387-468F-A75E-65C50910FE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8606855-7F52-4CED-A09F-82951C648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9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166" y="1749028"/>
            <a:ext cx="8229600" cy="3394472"/>
          </a:xfrm>
        </p:spPr>
        <p:txBody>
          <a:bodyPr>
            <a:norm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Описание базовой технологии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dirty="0"/>
              <a:t>Эффекты реализации и использования технологии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609600" y="3583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Технология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5FC14E4-87BD-4CCE-8827-705234363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E133D5-3A95-49C8-8881-0C5972EA8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6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Бюджет и план реализации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394472"/>
          </a:xfrm>
        </p:spPr>
        <p:txBody>
          <a:bodyPr>
            <a:normAutofit/>
          </a:bodyPr>
          <a:lstStyle/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Расчет бюджета </a:t>
            </a:r>
          </a:p>
          <a:p>
            <a:pPr marL="171450" indent="-171450" defTabSz="685800">
              <a:buFont typeface="Wingdings" panose="05000000000000000000" pitchFamily="2" charset="2"/>
              <a:buChar char="ü"/>
            </a:pPr>
            <a:r>
              <a:rPr lang="ru-RU" dirty="0"/>
              <a:t>Этапы реализации проекта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BC1AB1-6854-463E-A8BC-6006698675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434542-98F6-4DD0-9FE9-6C54B3E90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otham Pro" pitchFamily="50" charset="0"/>
                <a:cs typeface="Gotham Pro" pitchFamily="50" charset="0"/>
              </a:rPr>
              <a:t>Команда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9622"/>
            <a:ext cx="8229600" cy="339447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cs typeface="Gotham Pro" pitchFamily="50" charset="0"/>
              </a:rPr>
              <a:t>Общее количество членов команды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cs typeface="Gotham Pro" pitchFamily="50" charset="0"/>
              </a:rPr>
              <a:t>Краткое описание опыта членов команды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cs typeface="Gotham Pro" pitchFamily="50" charset="0"/>
              </a:rPr>
              <a:t>Менторы / консультанты (если есть)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F710E3-1BC7-49A0-AF07-D595BDC3F3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02FDBB-899B-49A7-B2C7-865FE327A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20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Gotham Pro" pitchFamily="50" charset="0"/>
              </a:rPr>
              <a:t>Контакты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94472"/>
          </a:xfrm>
        </p:spPr>
        <p:txBody>
          <a:bodyPr/>
          <a:lstStyle/>
          <a:p>
            <a:r>
              <a:rPr lang="ru-RU" dirty="0">
                <a:cs typeface="Gotham Pro" pitchFamily="50" charset="0"/>
              </a:rPr>
              <a:t>Как к Вам обращаться?</a:t>
            </a:r>
          </a:p>
          <a:p>
            <a:r>
              <a:rPr lang="ru-RU" dirty="0">
                <a:cs typeface="Gotham Pro" pitchFamily="50" charset="0"/>
              </a:rPr>
              <a:t>Как с Вами связаться?</a:t>
            </a:r>
          </a:p>
          <a:p>
            <a:r>
              <a:rPr lang="ru-RU" dirty="0">
                <a:cs typeface="Gotham Pro" pitchFamily="50" charset="0"/>
              </a:rPr>
              <a:t>Ссылка на сайт проекта, страницы в социальных сетях, приложения (если есть)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E042D2C-B214-4548-9D62-588F67365E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943" y="4462800"/>
            <a:ext cx="2225045" cy="63093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381611-E5FF-4637-8DAE-16F2B1098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" y="4413040"/>
            <a:ext cx="2008471" cy="7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675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125</Words>
  <Application>Microsoft Office PowerPoint</Application>
  <PresentationFormat>Экран (16:9)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Gotham Pro</vt:lpstr>
      <vt:lpstr>Wingdings</vt:lpstr>
      <vt:lpstr>Тема Office</vt:lpstr>
      <vt:lpstr>Название проекта</vt:lpstr>
      <vt:lpstr>Общая информация</vt:lpstr>
      <vt:lpstr>Проблема и решение</vt:lpstr>
      <vt:lpstr>Цели и целевая аудитория проекта</vt:lpstr>
      <vt:lpstr>Текущий статус разработки</vt:lpstr>
      <vt:lpstr>Презентация PowerPoint</vt:lpstr>
      <vt:lpstr>Бюджет и план реализации</vt:lpstr>
      <vt:lpstr>Команда</vt:lpstr>
      <vt:lpstr>Контакты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Sony</dc:creator>
  <cp:lastModifiedBy>Urozhaeva Daria</cp:lastModifiedBy>
  <cp:revision>25</cp:revision>
  <dcterms:created xsi:type="dcterms:W3CDTF">2015-07-19T16:15:45Z</dcterms:created>
  <dcterms:modified xsi:type="dcterms:W3CDTF">2023-11-08T09:08:39Z</dcterms:modified>
</cp:coreProperties>
</file>